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664002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热力学第一定律的理解和应用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c9e078c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能量守恒定律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df7349af?vop=1&amp;vop=1&amp;pid=26640022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在汽车匀减速前进时,加速度向左,活塞所受合外力向左,则活塞相对汽缸向右运动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,缸内气体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体积减小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,压强变大,外界对气体做正功,因活塞和缸体绝热,可知气体内能增加,温度升高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,则气体分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子的平均动能增加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,分子数密度增加,可知单位时间内分子撞击活塞的次数增多，故A、B、C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e84a8a08c?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如图甲所示，在绝热封闭的汽缸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中用锁定的绝热活塞将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一定质量的气体密封在汽缸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的下部，其上部为真空；图乙中绝热汽缸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也用锁定的绝热活塞将一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定质量的气体密封在汽缸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的下部，汽缸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的上部开口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.已知两汽缸中密封的气体均可视为理想气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，不计两活塞质量，外界大气压恒定.现解除两活塞的锁定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，在两活塞在汽缸中向上运动的过程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e84a8a08c?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68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e84a8a08c.bracket?vop=1&amp;pid=266400222&amp;color=0,0,0&amp;vpa=5&amp;vtp=1&amp;bbb=1"/>
          <p:cNvSpPr/>
          <p:nvPr/>
        </p:nvSpPr>
        <p:spPr>
          <a:xfrm>
            <a:off x="1722501" y="2781750"/>
            <a:ext cx="5476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p:pic>
        <p:nvPicPr>
          <p:cNvPr id="4" name="QC_5_BD.13_3#e84a8a08c?iti=1&amp;htil=1&amp;vop=1&amp;pid=26640022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0214" y="3071182"/>
            <a:ext cx="75895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3_4#e84a8a08c?iti=2&amp;htil=1&amp;vop=1&amp;pid=26640022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7498" y="3107758"/>
            <a:ext cx="804672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3_5#e84a8a08c?iti=1&amp;htil=1&amp;vop=1&amp;pid=266400222&amp;color=0,0,0&amp;vtp=1"/>
          <p:cNvSpPr/>
          <p:nvPr/>
        </p:nvSpPr>
        <p:spPr>
          <a:xfrm>
            <a:off x="8794115" y="434397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13_6#e84a8a08c?iti=2&amp;htil=1&amp;vop=1&amp;pid=266400222&amp;color=0,0,0&amp;vtp=1"/>
          <p:cNvSpPr/>
          <p:nvPr/>
        </p:nvSpPr>
        <p:spPr>
          <a:xfrm>
            <a:off x="10454259" y="434397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3_7#e84a8a08c.choices?vop=1&amp;pid=266400222&amp;color=0,0,0&amp;vtp=1&amp;bbb=1"/>
              <p:cNvSpPr/>
              <p:nvPr/>
            </p:nvSpPr>
            <p:spPr>
              <a:xfrm>
                <a:off x="722376" y="334359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中密封的气体内能不变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中密封的气体压强减小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，内能减少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中密封的气体分子的平均动能增大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3_7#e84a8a08c.choices?vop=1&amp;pid=26640022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43597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110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e84a8a08c?vop=1&amp;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上部为真空，汽缸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绝热且不计活塞质量,故活塞上升过程中,汽缸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中封闭的气体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既不吸热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、放热也不对外做功,因此内能不变,A正确,C错误；汽缸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中活塞向上运动的过程中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封的气体体积增大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,对外做功,故内能减小,温度降低,分子的平均动能减小,D错误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；根据理想气体状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可知,由于汽缸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中密封的气体体积增大,则分子数密度减小，温度降低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,气体分子平均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中密封的气体压强减小,B正确.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e84a8a08c?vop=1&amp;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455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8a827095f?vop=1&amp;pid=3c9e078c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8a827095f.bracket?vop=1&amp;pid=3c9e078c0&amp;color=0,0,0&amp;vpa=6&amp;vtp=1&amp;bbb=1"/>
          <p:cNvSpPr/>
          <p:nvPr/>
        </p:nvSpPr>
        <p:spPr>
          <a:xfrm>
            <a:off x="4219639" y="969265"/>
            <a:ext cx="5476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p:sp>
        <p:nvSpPr>
          <p:cNvPr id="4" name="QC_5_BD.16_2#8a827095f.choices?vop=1&amp;pid=3c9e078c0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A.某种形式的能量减少，一定存在其他形式的能量增加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.某个物体的能量减少，必然有其他物体的能量增加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.不需要任何外界的动力而持续对外做功的机器——永动机是可能制成的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.石子从空中落下，最后静止在地面上，说明能量消失了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8a827095f?vop=1&amp;vop=1&amp;pid=3c9e078c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根据能量守恒定律可知,能量不会凭空消失,只能从一种形式转化为另一种形式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,或从一个物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体转移到另一个物体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,故某种形式的能量减少,必然有其他形式的能量增加,某个物体的能量减少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然有其他物体的能量增加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,A、B正确；第一类永动机违反了能量守恒定律,是不可能制成的,C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石子从空中落下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,最后静止在地面上,石子的机械能转化为其他形式的能,能量并没有消失,D错误.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966e01ec.fixed?pid=a67a409f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c966e01ec.fixed?pid=a67a409f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第2~3节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热力学第一定律/能量守恒定律</a:t>
            </a:r>
            <a:endParaRPr lang="en-US" altLang="zh-CN" sz="4400" dirty="0"/>
          </a:p>
        </p:txBody>
      </p:sp>
      <p:pic>
        <p:nvPicPr>
          <p:cNvPr id="4" name="C_3#c966e01ec.fixed?pid=a67a409f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966e01ec.fixed?pid=a67a409f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9_1#91c4cb388?htil=3&amp;vop=1&amp;pid=c966e01ec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6224" y="1181930"/>
            <a:ext cx="3072384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9_2#91c4cb388?htil=3&amp;vop=1&amp;pid=c966e01ec&amp;color=0,0,0&amp;vtp=1&amp;bt=1&amp;bbb=1&amp;hb=1&amp;hs=1"/>
          <p:cNvSpPr/>
          <p:nvPr/>
        </p:nvSpPr>
        <p:spPr>
          <a:xfrm>
            <a:off x="722376" y="972000"/>
            <a:ext cx="7543800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[黑龙江牡丹江第一高级中学2025高二下期中]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，是中国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传统玩具饮水鸟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.在鸟的面前放上一杯水，用手把鸟嘴浸到水里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“喝”了一口后，又直立起来.之后，无需人的干预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，小鸟直立一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会儿就会自己俯下身去使鸟嘴浸入水中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“喝”水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，然后又会直立起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.就这样周而复始，小鸟不停地点头“喝”水，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20_1#91c4cb388.bracket?vop=1&amp;pid=c966e01ec&amp;color=0,0,0&amp;vpa=7&amp;vtp=1"/>
          <p:cNvSpPr/>
          <p:nvPr/>
        </p:nvSpPr>
        <p:spPr>
          <a:xfrm>
            <a:off x="6572314" y="27817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19_3#91c4cb388.choices?htil=3&amp;vop=1&amp;pid=c966e01ec&amp;color=0,0,0&amp;vtp=1&amp;bbb=1&amp;hs=1"/>
          <p:cNvSpPr/>
          <p:nvPr/>
        </p:nvSpPr>
        <p:spPr>
          <a:xfrm>
            <a:off x="722376" y="323895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A.饮水鸟上下运动的能量来源于周围空气的内能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.水杯中的水干了之后，小鸟还能点头“喝”水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.这种玩具饮水鸟是一架永动机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.此现象违背了热力学第一定律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21_1#91c4cb388?htil=4&amp;vop=1&amp;vop=1&amp;pid=c966e01e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9599" y="1054296"/>
            <a:ext cx="156362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AS.21_2#91c4cb388?htil=4&amp;vop=1&amp;vop=1&amp;pid=c966e01ec&amp;color=0,0,0&amp;vtp=1&amp;bt=1&amp;bbb=1&amp;hb=1&amp;hs=1"/>
          <p:cNvSpPr/>
          <p:nvPr/>
        </p:nvSpPr>
        <p:spPr>
          <a:xfrm>
            <a:off x="722376" y="972000"/>
            <a:ext cx="9052560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玩具饮水鸟的内部结构如图所示,其原理是先在鸟嘴上滴一些水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,水分蒸发过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程中吸热使得头部气压小于肚子中的气压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,从而使肚子中的部分液体压入头部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心上移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,鸟的身体变得不稳定而发生倾斜,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倾斜的过程中肚子中的玻璃管口脱离液面,</a:t>
            </a:r>
            <a:endParaRPr lang="en-US" altLang="zh-CN" sz="2200" dirty="0"/>
          </a:p>
        </p:txBody>
      </p:sp>
      <p:sp>
        <p:nvSpPr>
          <p:cNvPr id="4" name="QC_4_AS.21_2#91c4cb388?htil=4&amp;vop=1&amp;vop=1&amp;pid=c966e01ec&amp;color=0,0,0&amp;vtp=1&amp;bt=1&amp;bbb=1&amp;hb=1&amp;hs=1"/>
          <p:cNvSpPr/>
          <p:nvPr/>
        </p:nvSpPr>
        <p:spPr>
          <a:xfrm>
            <a:off x="722376" y="2448883"/>
            <a:ext cx="10752014" cy="22278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从而使头部的液体又回流到肚子中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,使鸟的身体再回到开始的竖直状态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,而刚才倾斜的过程中鸟嘴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刚好又沾到了水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,之后鸟回到竖直状态后,鸟嘴的水分蒸发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,重复前面的运动过程,即饮水鸟上下运动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的能量来源于周围空气的内能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；根据上述分析可知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,当水杯中的水干了之后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,由于不能形成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头部和肚子内空气的压强差,小鸟不能再上下运动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,即小鸟不能点头“喝”水,B错误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；这种玩具饮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水鸟仍然遵循能量守恒定律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,不是一架永动机,此现象没有违背热力学第一定律,C、D错误.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2_1#91c4cb388?vop=1&amp;vop=1&amp;pid=c966e01ec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本题目由教材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P57图3.3-1演变而来.教材展示了饮水小鸭的喝水原理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,本题延伸考查了饮水鸟上下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运动的能量的来源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3_1#a407e291a?htil=5&amp;vop=1&amp;pid=c966e01ec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9021" y="1054295"/>
            <a:ext cx="2340864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23_2#a407e291a?htil=5&amp;vop=1&amp;pid=c966e01ec&amp;color=0,0,0&amp;vtp=1&amp;bt=1&amp;bbb=1&amp;hb=1&amp;hs=1"/>
          <p:cNvSpPr/>
          <p:nvPr/>
        </p:nvSpPr>
        <p:spPr>
          <a:xfrm>
            <a:off x="722376" y="972000"/>
            <a:ext cx="8275320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2.如图所示，带有轻质活塞的汽缸中密封着一定质量的理想气体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，汽缸和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活塞均具有良好的绝热性能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.将一个热敏电阻（阻值随温度升高而减小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于汽缸中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，热敏电阻与汽缸外的电阻表连接，汽缸固定不动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，缸内活塞可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自由移动且不漏气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，活塞下挂一沙桶，沙桶装满细沙时活塞恰好静止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.现将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沙桶底部钻一小洞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，细沙缓缓漏出.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24_1#a407e291a.bracket?vop=1&amp;pid=c966e01ec&amp;color=0,0,0&amp;vpa=8&amp;vtp=1"/>
          <p:cNvSpPr/>
          <p:nvPr/>
        </p:nvSpPr>
        <p:spPr>
          <a:xfrm>
            <a:off x="7080314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23_3#a407e291a.choices?vop=1&amp;pid=c966e01ec&amp;color=0,0,0&amp;vtp=1&amp;bbb=1&amp;hs=1"/>
          <p:cNvSpPr/>
          <p:nvPr/>
        </p:nvSpPr>
        <p:spPr>
          <a:xfrm>
            <a:off x="722376" y="32484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A.外界对气体做功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，气体的内能增大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.气体对外界做功，气体的内能减小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.气体的压强增大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，体积减小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.电阻表的指针逐渐向右偏转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d0c15a96.fixed?pid=a67a409f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dd0c15a96.fixed?pid=a67a409f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第2~3节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热力学第一定律/能量守恒定律</a:t>
            </a:r>
            <a:endParaRPr lang="en-US" altLang="zh-CN" sz="4400" dirty="0"/>
          </a:p>
        </p:txBody>
      </p:sp>
      <p:pic>
        <p:nvPicPr>
          <p:cNvPr id="4" name="C_3#dd0c15a96.fixed?pid=a67a409f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d0c15a96.fixed?pid=a67a409f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5_1#a407e291a?vop=1&amp;vop=1&amp;pid=c966e01ec&amp;color=0,0,0&amp;mp=1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已知活塞受力平衡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,细沙缓慢漏出,根据力的平衡条件,可知封闭气体压强的变化；活塞上移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,根据做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功改变物体的内能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,得出内能的变化；根据内能和温度的变化,判断热敏电阻的阻值变化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,然后得出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电阻表指针的偏转方向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6_1#a407e291a?vop=1&amp;vop=1&amp;pid=c966e01ec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在细沙缓慢漏出的过程中,对活塞，有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逐渐减小，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则气体的压强增大，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活塞在大气压的作用下向上运动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,气体体积减小,外界对气体做功,又活塞和汽缸绝热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，则气体的内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,温度升高,故A、C正确,B错误；由于热敏电阻的阻值随温度的升高而减小,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气体温度升高，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则电阻表示数减小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,指针向右偏转,故D正确.本题选说法不正确的,故选B.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6_1#a407e291a?vop=1&amp;vop=1&amp;pid=c966e01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0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7_1#1ee81fb35?vop=1&amp;pid=c966e01ec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如图1所示，物理课堂上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，老师用力迅速将引火仪筒中的活塞下压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.此过程，活塞对气体的压力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随活塞移动距离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的关系如图2中实线所示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，实线和虚线与坐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标轴所围成图形的面积相等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，筒内气体向外放热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则筒内气体内能增加(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7_1#1ee81fb35?vop=1&amp;pid=c966e01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8_1#1ee81fb35.bracket?vop=1&amp;pid=c966e01ec&amp;color=0,0,0&amp;vpa=9&amp;vtp=1"/>
          <p:cNvSpPr/>
          <p:nvPr/>
        </p:nvSpPr>
        <p:spPr>
          <a:xfrm>
            <a:off x="9071039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27_3#1ee81fb35?iti=3&amp;htil=1&amp;vop=1&amp;pid=c966e01e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3995" y="2532575"/>
            <a:ext cx="77724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27_4#1ee81fb35?iti=4&amp;htil=1&amp;vop=1&amp;pid=c966e01e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6324" y="2408877"/>
            <a:ext cx="200253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27_5#1ee81fb35?iti=3&amp;htil=1&amp;vop=1&amp;pid=c966e01ec&amp;color=0,0,0&amp;vtp=1&amp;bbb=1"/>
          <p:cNvSpPr/>
          <p:nvPr/>
        </p:nvSpPr>
        <p:spPr>
          <a:xfrm>
            <a:off x="7925118" y="39450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27_6#1ee81fb35?iti=4&amp;htil=1&amp;vop=1&amp;pid=c966e01ec&amp;color=0,0,0&amp;vtp=1&amp;bbb=1"/>
          <p:cNvSpPr/>
          <p:nvPr/>
        </p:nvSpPr>
        <p:spPr>
          <a:xfrm>
            <a:off x="10045509" y="394506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27_7#1ee81fb35.choices?vop=1&amp;pid=c966e01ec&amp;color=0,0,0&amp;vtp=1&amp;bbb=1"/>
              <p:cNvSpPr/>
              <p:nvPr/>
            </p:nvSpPr>
            <p:spPr>
              <a:xfrm>
                <a:off x="719201" y="2532321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27_7#1ee81fb35.choices?vop=1&amp;pid=c966e01e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01" y="2532321"/>
                <a:ext cx="10753344" cy="400050"/>
              </a:xfrm>
              <a:prstGeom prst="rect">
                <a:avLst/>
              </a:prstGeom>
              <a:blipFill rotWithShape="1">
                <a:blip r:embed="rId4"/>
                <a:stretch>
                  <a:fillRect l="-4" t="-144" b="-128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9_1#1ee81fb35?vop=1&amp;vop=1&amp;pid=c966e01ec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由题图2可知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图像与横轴围成图形的面积表示力做的功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,由题可知实线和虚线与坐标轴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所围成图形的面积相等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,虚线表示恒力做功,即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,位移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,则活塞对气体做功为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𝐹𝑙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,气体向外放热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,可得筒内气体内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能增加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9_1#1ee81fb35?vop=1&amp;vop=1&amp;pid=c966e01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31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9a8d1af94?vop=1&amp;pid=c966e01ec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[山东潍坊2025高二下期中]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如图所示，一个导热性能良好的容器固定于水平地面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器被隔板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内有一定质量的理想气体，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.现让活塞在右侧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容器口处保持不动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，抽开隔板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并达到稳定状态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，然后再缓慢向左推动活塞将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气体压缩到原来体积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.外界温度恒定，关于上述过程，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0_1#9a8d1af94?vop=1&amp;pid=c966e01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9a8d1af94.bracket?vop=1&amp;pid=c966e01ec&amp;color=0,0,0&amp;vpa=10&amp;vtp=1&amp;bbb=1"/>
          <p:cNvSpPr/>
          <p:nvPr/>
        </p:nvSpPr>
        <p:spPr>
          <a:xfrm>
            <a:off x="8883714" y="23245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4_BD.30_2#9a8d1af94?htil=7&amp;vop=1&amp;pid=c966e01e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1285" y="2866077"/>
            <a:ext cx="2048256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30_3#9a8d1af94.choices?htil=7&amp;vop=1&amp;pid=c966e01ec&amp;color=0,0,0&amp;vtp=1&amp;bbb=1"/>
          <p:cNvSpPr/>
          <p:nvPr/>
        </p:nvSpPr>
        <p:spPr>
          <a:xfrm>
            <a:off x="722376" y="2791274"/>
            <a:ext cx="857707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A.气体扩散时与外界无热量交换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.气体扩散时体积增大，气体对外界做功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.气体被活塞压缩到原来体积过程中与外界无热量交换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.气体被活塞压缩到原来体积后的压强与抽开隔板前的压强相等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2_1#9a8d1af94?vop=1&amp;vop=1&amp;pid=c966e01ec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气体扩散时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内为真空,气体自由膨胀,没有对外做功,所以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又因为容器导热性能良好,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且外界温度恒定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,气体与外界无温差,即气体扩散时与外界无热量交换,故A正确,B错误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；气体被活塞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压缩过程中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,外界对气体做功,则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,容器导热性能良好,外界温度恒定,气体温度不变,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内能不变,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,即气体向外界放热,故C错误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,气体被压缩到原来体积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不变,则压强不变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,与抽开隔板前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压强相等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2_1#9a8d1af94?vop=1&amp;vop=1&amp;pid=c966e01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234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6589bd911?vop=1&amp;pid=88850614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[浙江大学2023强基计划]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过程时吸热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𝑎𝑐𝑏𝑑𝑎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吸收的热量是多少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3_1#6589bd911?vop=1&amp;pid=88850614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3_2#6589bd911?vop=1&amp;pid=88850614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1961203"/>
            <a:ext cx="2112264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4_1#6589bd911?vop=1&amp;vop=1&amp;pid=888506141&amp;color=0,0,0&amp;vtp=1&amp;bbb=1"/>
              <p:cNvSpPr/>
              <p:nvPr/>
            </p:nvSpPr>
            <p:spPr>
              <a:xfrm>
                <a:off x="722376" y="4018603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𝐉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34_1#6589bd911?vop=1&amp;vop=1&amp;pid=88850614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18603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1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35_1#6589bd911?vop=1&amp;vop=1&amp;pid=888506141&amp;color=0,0,0&amp;vtp=1&amp;bt=1&amp;bbb=1&amp;hb=1"/>
              <p:cNvSpPr/>
              <p:nvPr/>
            </p:nvSpPr>
            <p:spPr>
              <a:xfrm>
                <a:off x="722376" y="972000"/>
                <a:ext cx="10753344" cy="3205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，结合理想气体状态方程可知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、末内能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由热力学第一定律有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过程外界对气体做功为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𝑏𝑑𝑎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过程气体内能变化量也为零,有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𝑎𝑐𝑏𝑑𝑎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过程吸收的热量为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5_AS.35_1#6589bd911?vop=1&amp;vop=1&amp;pid=88850614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05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079" b="-1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d3e84bdd?vop=1&amp;pid=26640022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1.根据热力学定律，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d3e84bdd.bracket?vop=1&amp;pid=266400222&amp;color=0,0,0&amp;vpa=1&amp;vtp=1"/>
          <p:cNvSpPr/>
          <p:nvPr/>
        </p:nvSpPr>
        <p:spPr>
          <a:xfrm>
            <a:off x="5197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4d3e84bdd.choices?vop=1&amp;pid=26640022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A.气体被缓慢压缩时，内能可能不变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.对能源的过度消耗使自然界的能量不断减少，形成“能源危机”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.一定质量的理想气体，在压强减小、体积增大时，一定从外界吸收热量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.一定质量的理想气体，在温度降低、体积增大时，一定从外界吸收热量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d3e84bdd?vop=1&amp;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316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由热力学第一定律知,改变内能的方法有热传递和做功两种方式,气体被缓慢压缩时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,如果同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时对外放热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,气体内能可能不变,故A正确；能源有可利用能源和不可利用能源之分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,自然界的总能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量保持不变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,我们应该节约使用的是可利用能源,故B错误；由理想气体状态方程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,一定质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,在压强减小、体积增大时,气体温度的变化无法判断,则无法判断气体内能的变化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法确定气体与外界的热传递情况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,故C错误；一定质量的理想气体,温度降低，气体内能减小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,气体对外做功,根据热力学第一定律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可知,由于不知道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的大小关系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体吸放热情况未知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d3e84bdd?vop=1&amp;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67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61" b="-1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f81e72b78?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[湖北武汉新高考协作体2025高二下联考]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如图所示，两个相通的绝热容器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间装有阀门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中充有一定质量的理想气体，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为真空.打开阀门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中，最终达到平衡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f81e72b78?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04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f81e72b78.bracket?vop=1&amp;pid=266400222&amp;color=0,0,0&amp;vpa=2&amp;vtp=1"/>
          <p:cNvSpPr/>
          <p:nvPr/>
        </p:nvSpPr>
        <p:spPr>
          <a:xfrm>
            <a:off x="922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4_2#f81e72b78?htil=1&amp;vop=1&amp;pid=26640022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7682" y="2408877"/>
            <a:ext cx="1444752" cy="55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_3#f81e72b78.choices?htil=1&amp;vop=1&amp;pid=266400222&amp;color=0,0,0&amp;vtp=1&amp;bbb=1"/>
          <p:cNvSpPr/>
          <p:nvPr/>
        </p:nvSpPr>
        <p:spPr>
          <a:xfrm>
            <a:off x="722376" y="2334074"/>
            <a:ext cx="9171432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69328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A.系统内能不变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，温度不变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.系统内能不变，温度变小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69328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，温度不变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.系统内能变小，温度变小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f81e72b78?vop=1&amp;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中气体进入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中,由于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内为真空,气体体积增大时并没有对外做功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统没有热交换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,由热力学第一定律可知,系统内能不变,温度不变，故选A.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f81e72b78?vop=1&amp;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8a83880ec?vop=1&amp;pid=26640022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[福建三明一中2024月考]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夏季车胎经过正午阳光的曝晒易爆胎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.若车胎内的气体可视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为理想气体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，爆胎前车胎内气体体积及质量均不变，爆胎过程可看作绝热过程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.下列说法正确的是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8a83880ec.bracket?vop=1&amp;pid=266400222&amp;color=0,0,0&amp;vpa=3&amp;vtp=1&amp;bbb=1"/>
          <p:cNvSpPr/>
          <p:nvPr/>
        </p:nvSpPr>
        <p:spPr>
          <a:xfrm>
            <a:off x="960501" y="1867350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sp>
        <p:nvSpPr>
          <p:cNvPr id="4" name="QC_5_BD.7_2#8a83880ec.choices?vop=1&amp;pid=266400222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A.爆胎前随着气温的升高，车胎内气体压强增大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.爆胎前随着气温的升高，车胎内气体吸收热量，对外做功，内能不变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.爆胎过程中，车胎内气体对外做功，内能减小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.爆胎过程中，车胎内气体体积增大，压强减小，温度升高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8a83880ec?vop=1&amp;vop=1&amp;pid=266400222&amp;color=0,0,0&amp;vtp=1&amp;bt=1&amp;bbb=1&amp;hb=1"/>
              <p:cNvSpPr/>
              <p:nvPr/>
            </p:nvSpPr>
            <p:spPr>
              <a:xfrm>
                <a:off x="722376" y="972000"/>
                <a:ext cx="10753344" cy="20318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爆胎前气体体积不变,对外做功为零,随着气温的升高,车胎内气体吸收热量,内能增大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可知，压强增大，故A正确,B错误；爆胎过程中,车胎内气体体积增大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,气体对外做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，绝热过程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，根据热力学第一定律可知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,内能减小,则温度降低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可知，压强减小,故C正确,D错误.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8a83880ec?vop=1&amp;vop=1&amp;pid=2664002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31873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295" b="-1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df7349af?vop=1&amp;pid=26640022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[重庆南开中学2025高二下期中]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如图为小开同学利用汽缸设计的汽车加速度测量器示意图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口向后的汽缸内壁光滑且水平固定在汽车上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，缸内用活塞密闭一定质量的理想气体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.通过活塞的移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动可判断汽车的运动状态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，当汽车匀速运动时活塞位于图示位置.若汽缸和活塞均绝热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，在汽车匀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减速前进且活塞再次稳定时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缸内气体(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df7349af.bracket?vop=1&amp;pid=266400222&amp;color=0,0,0&amp;vpa=4&amp;vtp=1"/>
          <p:cNvSpPr/>
          <p:nvPr/>
        </p:nvSpPr>
        <p:spPr>
          <a:xfrm>
            <a:off x="5227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0_2#7df7349af?vop=1&amp;pid=2664002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9258" y="2866712"/>
            <a:ext cx="172821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0_3#7df7349af.choices?vop=1&amp;pid=266400222&amp;color=0,0,0&amp;vtp=1&amp;bbb=1"/>
          <p:cNvSpPr/>
          <p:nvPr/>
        </p:nvSpPr>
        <p:spPr>
          <a:xfrm>
            <a:off x="719201" y="29752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.体积变大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0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.压强不变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C.分子的平均动能变小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0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.单位时间内分子撞击活塞的次数增多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4689</Words>
  <Application>WPS 演示</Application>
  <PresentationFormat>宽屏</PresentationFormat>
  <Paragraphs>209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宋体</vt:lpstr>
      <vt:lpstr>黑体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2025-10-22T01:18:07Z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EAFBAE8625444A49BCECE370B0EB81B6_12</vt:lpwstr>
  </property>
  <property fmtid="{D5CDD505-2E9C-101B-9397-08002B2CF9AE}" pid="3" name="KSOProductBuildVer">
    <vt:lpwstr>2052-12.1.0.23125</vt:lpwstr>
  </property>
</Properties>
</file>